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4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mpact" panose="020B0806030902050204" pitchFamily="3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MskO7Nsh8E6okDfiAgkIxEyxL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68E0"/>
    <a:srgbClr val="1F2374"/>
    <a:srgbClr val="C0D4D7"/>
    <a:srgbClr val="DDC6CD"/>
    <a:srgbClr val="F2A1DF"/>
    <a:srgbClr val="949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1" d="100"/>
          <a:sy n="41" d="100"/>
        </p:scale>
        <p:origin x="10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jpeg>
</file>

<file path=ppt/media/image2.png>
</file>

<file path=ppt/media/image3.png>
</file>

<file path=ppt/media/image35.svg>
</file>

<file path=ppt/media/image4.png>
</file>

<file path=ppt/media/image5.png>
</file>

<file path=ppt/media/image6.jpeg>
</file>

<file path=ppt/media/image7.jpe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2158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DC6CD"/>
            </a:gs>
            <a:gs pos="100000">
              <a:srgbClr val="C0D4D7"/>
            </a:gs>
          </a:gsLst>
          <a:lin ang="0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6.jpeg"/><Relationship Id="rId4" Type="http://schemas.openxmlformats.org/officeDocument/2006/relationships/image" Target="../media/image5.png"/><Relationship Id="rId9" Type="http://schemas.openxmlformats.org/officeDocument/2006/relationships/image" Target="../media/image3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6.jpeg"/><Relationship Id="rId4" Type="http://schemas.openxmlformats.org/officeDocument/2006/relationships/image" Target="../media/image5.png"/><Relationship Id="rId9" Type="http://schemas.openxmlformats.org/officeDocument/2006/relationships/image" Target="../media/image3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grpSp>
        <p:nvGrpSpPr>
          <p:cNvPr id="9" name="Agrupar 8"/>
          <p:cNvGrpSpPr/>
          <p:nvPr/>
        </p:nvGrpSpPr>
        <p:grpSpPr>
          <a:xfrm>
            <a:off x="4359950" y="-700724"/>
            <a:ext cx="9570639" cy="9404563"/>
            <a:chOff x="8339131" y="682599"/>
            <a:chExt cx="9570639" cy="9404563"/>
          </a:xfrm>
        </p:grpSpPr>
        <p:grpSp>
          <p:nvGrpSpPr>
            <p:cNvPr id="10" name="Group 3"/>
            <p:cNvGrpSpPr/>
            <p:nvPr/>
          </p:nvGrpSpPr>
          <p:grpSpPr>
            <a:xfrm>
              <a:off x="8505207" y="682599"/>
              <a:ext cx="9404563" cy="9404563"/>
              <a:chOff x="0" y="0"/>
              <a:chExt cx="812800" cy="812800"/>
            </a:xfrm>
          </p:grpSpPr>
          <p:sp>
            <p:nvSpPr>
              <p:cNvPr id="18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9" name="TextBox 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1" name="Group 6"/>
            <p:cNvGrpSpPr/>
            <p:nvPr/>
          </p:nvGrpSpPr>
          <p:grpSpPr>
            <a:xfrm>
              <a:off x="9273139" y="1450531"/>
              <a:ext cx="7868699" cy="7868699"/>
              <a:chOff x="0" y="0"/>
              <a:chExt cx="812800" cy="812800"/>
            </a:xfrm>
          </p:grpSpPr>
          <p:sp>
            <p:nvSpPr>
              <p:cNvPr id="16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7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2" name="Freeform 9"/>
            <p:cNvSpPr/>
            <p:nvPr/>
          </p:nvSpPr>
          <p:spPr>
            <a:xfrm>
              <a:off x="10385050" y="1185951"/>
              <a:ext cx="5644877" cy="7564324"/>
            </a:xfrm>
            <a:custGeom>
              <a:avLst/>
              <a:gdLst/>
              <a:ahLst/>
              <a:cxnLst/>
              <a:rect l="l" t="t" r="r" b="b"/>
              <a:pathLst>
                <a:path w="5644877" h="7564324">
                  <a:moveTo>
                    <a:pt x="0" y="0"/>
                  </a:moveTo>
                  <a:lnTo>
                    <a:pt x="5644877" y="0"/>
                  </a:lnTo>
                  <a:lnTo>
                    <a:pt x="5644877" y="7564324"/>
                  </a:lnTo>
                  <a:lnTo>
                    <a:pt x="0" y="7564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grpSp>
          <p:nvGrpSpPr>
            <p:cNvPr id="13" name="Group 10"/>
            <p:cNvGrpSpPr/>
            <p:nvPr/>
          </p:nvGrpSpPr>
          <p:grpSpPr>
            <a:xfrm>
              <a:off x="8339131" y="1890438"/>
              <a:ext cx="1885940" cy="2547065"/>
              <a:chOff x="76200" y="-1272127"/>
              <a:chExt cx="1487335" cy="2008727"/>
            </a:xfrm>
          </p:grpSpPr>
          <p:sp>
            <p:nvSpPr>
              <p:cNvPr id="14" name="Freeform 11"/>
              <p:cNvSpPr/>
              <p:nvPr/>
            </p:nvSpPr>
            <p:spPr>
              <a:xfrm>
                <a:off x="750735" y="-1272127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5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85" name="Google Shape;85;p1"/>
          <p:cNvSpPr txBox="1"/>
          <p:nvPr/>
        </p:nvSpPr>
        <p:spPr>
          <a:xfrm>
            <a:off x="2504624" y="1072246"/>
            <a:ext cx="7273989" cy="377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900" b="1" i="0" u="none" strike="noStrike" cap="none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LISTE</a:t>
            </a:r>
            <a:endParaRPr sz="239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2413699" y="4376969"/>
            <a:ext cx="7364914" cy="85129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400" b="1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warmup</a:t>
            </a:r>
            <a:r>
              <a:rPr lang="pt-BR" sz="44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4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Freeform 15"/>
          <p:cNvSpPr/>
          <p:nvPr/>
        </p:nvSpPr>
        <p:spPr>
          <a:xfrm>
            <a:off x="73840" y="7198216"/>
            <a:ext cx="478436" cy="837524"/>
          </a:xfrm>
          <a:custGeom>
            <a:avLst/>
            <a:gdLst/>
            <a:ahLst/>
            <a:cxnLst/>
            <a:rect l="l" t="t" r="r" b="b"/>
            <a:pathLst>
              <a:path w="478436" h="837524">
                <a:moveTo>
                  <a:pt x="0" y="0"/>
                </a:moveTo>
                <a:lnTo>
                  <a:pt x="478436" y="0"/>
                </a:lnTo>
                <a:lnTo>
                  <a:pt x="478436" y="837525"/>
                </a:lnTo>
                <a:lnTo>
                  <a:pt x="0" y="8375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85185E-6 L 0.19284 -0.2986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-1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5073684" y="2114515"/>
            <a:ext cx="6736139" cy="186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5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PERGUNTE </a:t>
            </a:r>
            <a:endParaRPr sz="115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5112326" y="3830581"/>
            <a:ext cx="6802583" cy="85129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400" b="1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question</a:t>
            </a:r>
            <a:r>
              <a:rPr lang="pt-BR" sz="44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4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reeform 28"/>
          <p:cNvSpPr/>
          <p:nvPr/>
        </p:nvSpPr>
        <p:spPr>
          <a:xfrm>
            <a:off x="-1061141" y="-2005215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3" y="0"/>
                </a:lnTo>
                <a:lnTo>
                  <a:pt x="2921863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32"/>
          <p:cNvSpPr/>
          <p:nvPr/>
        </p:nvSpPr>
        <p:spPr>
          <a:xfrm>
            <a:off x="11043365" y="2260457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2" y="0"/>
                </a:lnTo>
                <a:lnTo>
                  <a:pt x="2921862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Agrupar 7"/>
          <p:cNvGrpSpPr/>
          <p:nvPr/>
        </p:nvGrpSpPr>
        <p:grpSpPr>
          <a:xfrm>
            <a:off x="33130" y="2592689"/>
            <a:ext cx="4429203" cy="4178378"/>
            <a:chOff x="7707327" y="6383382"/>
            <a:chExt cx="3049844" cy="2941681"/>
          </a:xfrm>
          <a:effectLst>
            <a:outerShdw dist="889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9" name="Group 12"/>
            <p:cNvGrpSpPr/>
            <p:nvPr/>
          </p:nvGrpSpPr>
          <p:grpSpPr>
            <a:xfrm>
              <a:off x="7815490" y="6383382"/>
              <a:ext cx="2941681" cy="2941681"/>
              <a:chOff x="0" y="0"/>
              <a:chExt cx="812800" cy="812800"/>
            </a:xfrm>
          </p:grpSpPr>
          <p:sp>
            <p:nvSpPr>
              <p:cNvPr id="15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6" name="TextBox 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5"/>
            <p:cNvGrpSpPr/>
            <p:nvPr/>
          </p:nvGrpSpPr>
          <p:grpSpPr>
            <a:xfrm>
              <a:off x="7977630" y="6545523"/>
              <a:ext cx="2617400" cy="2617400"/>
              <a:chOff x="0" y="0"/>
              <a:chExt cx="812800" cy="812800"/>
            </a:xfrm>
          </p:grpSpPr>
          <p:sp>
            <p:nvSpPr>
              <p:cNvPr id="14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10"/>
                <a:stretch>
                  <a:fillRect l="-38888" r="-38888"/>
                </a:stretch>
              </a:blipFill>
              <a:ln w="28575" cap="sq">
                <a:gradFill>
                  <a:gsLst>
                    <a:gs pos="0">
                      <a:srgbClr val="5960DC">
                        <a:alpha val="100000"/>
                      </a:srgbClr>
                    </a:gs>
                    <a:gs pos="100000">
                      <a:srgbClr val="FF99FF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</p:grpSp>
        <p:grpSp>
          <p:nvGrpSpPr>
            <p:cNvPr id="11" name="Group 17"/>
            <p:cNvGrpSpPr/>
            <p:nvPr/>
          </p:nvGrpSpPr>
          <p:grpSpPr>
            <a:xfrm>
              <a:off x="7707327" y="6934253"/>
              <a:ext cx="666072" cy="666072"/>
              <a:chOff x="0" y="0"/>
              <a:chExt cx="812800" cy="812800"/>
            </a:xfrm>
          </p:grpSpPr>
          <p:sp>
            <p:nvSpPr>
              <p:cNvPr id="12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3" name="TextBox 1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/>
        </p:nvSpPr>
        <p:spPr>
          <a:xfrm>
            <a:off x="2464422" y="1887623"/>
            <a:ext cx="8600431" cy="264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6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ESCOLHA</a:t>
            </a:r>
            <a:endParaRPr sz="166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1731818" y="4246218"/>
            <a:ext cx="10065641" cy="78319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b="1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lead_in</a:t>
            </a:r>
            <a:r>
              <a:rPr lang="pt-BR" sz="40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1731818" y="5298772"/>
            <a:ext cx="5664382" cy="78319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e.g.: 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Agrupar 6"/>
          <p:cNvGrpSpPr/>
          <p:nvPr/>
        </p:nvGrpSpPr>
        <p:grpSpPr>
          <a:xfrm>
            <a:off x="0" y="0"/>
            <a:ext cx="3049844" cy="2941681"/>
            <a:chOff x="12074867" y="6350000"/>
            <a:chExt cx="3049844" cy="2941681"/>
          </a:xfrm>
        </p:grpSpPr>
        <p:grpSp>
          <p:nvGrpSpPr>
            <p:cNvPr id="8" name="Group 20"/>
            <p:cNvGrpSpPr/>
            <p:nvPr/>
          </p:nvGrpSpPr>
          <p:grpSpPr>
            <a:xfrm>
              <a:off x="12183030" y="6350000"/>
              <a:ext cx="2941681" cy="2941681"/>
              <a:chOff x="0" y="0"/>
              <a:chExt cx="812800" cy="812800"/>
            </a:xfrm>
          </p:grpSpPr>
          <p:sp>
            <p:nvSpPr>
              <p:cNvPr id="14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5" name="TextBox 2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23"/>
            <p:cNvGrpSpPr/>
            <p:nvPr/>
          </p:nvGrpSpPr>
          <p:grpSpPr>
            <a:xfrm>
              <a:off x="12345171" y="6512141"/>
              <a:ext cx="2617400" cy="2617400"/>
              <a:chOff x="0" y="0"/>
              <a:chExt cx="812800" cy="812800"/>
            </a:xfrm>
          </p:grpSpPr>
          <p:sp>
            <p:nvSpPr>
              <p:cNvPr id="13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25046" r="-25046"/>
                </a:stretch>
              </a:blipFill>
              <a:ln w="28575" cap="sq">
                <a:gradFill>
                  <a:gsLst>
                    <a:gs pos="0">
                      <a:srgbClr val="5960DC">
                        <a:alpha val="100000"/>
                      </a:srgbClr>
                    </a:gs>
                    <a:gs pos="100000">
                      <a:srgbClr val="FF99FF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</p:grpSp>
        <p:grpSp>
          <p:nvGrpSpPr>
            <p:cNvPr id="10" name="Group 25"/>
            <p:cNvGrpSpPr/>
            <p:nvPr/>
          </p:nvGrpSpPr>
          <p:grpSpPr>
            <a:xfrm>
              <a:off x="12074867" y="6900871"/>
              <a:ext cx="666072" cy="666072"/>
              <a:chOff x="0" y="0"/>
              <a:chExt cx="812800" cy="812800"/>
            </a:xfrm>
          </p:grpSpPr>
          <p:sp>
            <p:nvSpPr>
              <p:cNvPr id="11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2" name="TextBox 2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5073684" y="2114515"/>
            <a:ext cx="6736139" cy="186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5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PERGUNTE </a:t>
            </a:r>
            <a:endParaRPr sz="115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5112326" y="3830581"/>
            <a:ext cx="6802583" cy="85129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pt-BR" sz="4400" b="1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400" b="1" dirty="0" err="1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pair_work</a:t>
            </a:r>
            <a:r>
              <a:rPr lang="pt-BR" sz="4400" b="1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</a:p>
        </p:txBody>
      </p:sp>
      <p:sp>
        <p:nvSpPr>
          <p:cNvPr id="6" name="Freeform 28"/>
          <p:cNvSpPr/>
          <p:nvPr/>
        </p:nvSpPr>
        <p:spPr>
          <a:xfrm>
            <a:off x="-1061141" y="-2005215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3" y="0"/>
                </a:lnTo>
                <a:lnTo>
                  <a:pt x="2921863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32"/>
          <p:cNvSpPr/>
          <p:nvPr/>
        </p:nvSpPr>
        <p:spPr>
          <a:xfrm>
            <a:off x="11043365" y="2260457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2" y="0"/>
                </a:lnTo>
                <a:lnTo>
                  <a:pt x="2921862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Agrupar 7"/>
          <p:cNvGrpSpPr/>
          <p:nvPr/>
        </p:nvGrpSpPr>
        <p:grpSpPr>
          <a:xfrm>
            <a:off x="33130" y="2592689"/>
            <a:ext cx="4429203" cy="4178378"/>
            <a:chOff x="7707327" y="6383382"/>
            <a:chExt cx="3049844" cy="2941681"/>
          </a:xfrm>
          <a:effectLst>
            <a:outerShdw dist="889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9" name="Group 12"/>
            <p:cNvGrpSpPr/>
            <p:nvPr/>
          </p:nvGrpSpPr>
          <p:grpSpPr>
            <a:xfrm>
              <a:off x="7815490" y="6383382"/>
              <a:ext cx="2941681" cy="2941681"/>
              <a:chOff x="0" y="0"/>
              <a:chExt cx="812800" cy="812800"/>
            </a:xfrm>
          </p:grpSpPr>
          <p:sp>
            <p:nvSpPr>
              <p:cNvPr id="15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6" name="TextBox 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5"/>
            <p:cNvGrpSpPr/>
            <p:nvPr/>
          </p:nvGrpSpPr>
          <p:grpSpPr>
            <a:xfrm>
              <a:off x="7977630" y="6545523"/>
              <a:ext cx="2617400" cy="2617400"/>
              <a:chOff x="0" y="0"/>
              <a:chExt cx="812800" cy="812800"/>
            </a:xfrm>
          </p:grpSpPr>
          <p:sp>
            <p:nvSpPr>
              <p:cNvPr id="14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10"/>
                <a:stretch>
                  <a:fillRect l="-38888" r="-38888"/>
                </a:stretch>
              </a:blipFill>
              <a:ln w="28575" cap="sq">
                <a:gradFill>
                  <a:gsLst>
                    <a:gs pos="0">
                      <a:srgbClr val="5960DC">
                        <a:alpha val="100000"/>
                      </a:srgbClr>
                    </a:gs>
                    <a:gs pos="100000">
                      <a:srgbClr val="FF99FF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</p:grpSp>
        <p:grpSp>
          <p:nvGrpSpPr>
            <p:cNvPr id="11" name="Group 17"/>
            <p:cNvGrpSpPr/>
            <p:nvPr/>
          </p:nvGrpSpPr>
          <p:grpSpPr>
            <a:xfrm>
              <a:off x="7707327" y="6934253"/>
              <a:ext cx="666072" cy="666072"/>
              <a:chOff x="0" y="0"/>
              <a:chExt cx="812800" cy="812800"/>
            </a:xfrm>
          </p:grpSpPr>
          <p:sp>
            <p:nvSpPr>
              <p:cNvPr id="12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3" name="TextBox 1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983163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/>
        </p:nvSpPr>
        <p:spPr>
          <a:xfrm>
            <a:off x="1317834" y="2162768"/>
            <a:ext cx="9881872" cy="433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8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PAGINA </a:t>
            </a:r>
            <a:r>
              <a:rPr lang="pt-BR" sz="138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{{</a:t>
            </a:r>
            <a:r>
              <a:rPr lang="pt-BR" sz="13800" b="1" dirty="0" err="1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pg</a:t>
            </a:r>
            <a:r>
              <a:rPr lang="pt-BR" sz="138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}}</a:t>
            </a:r>
            <a:endParaRPr sz="138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5029815" y="514594"/>
            <a:ext cx="2707415" cy="2498961"/>
            <a:chOff x="8288831" y="2324335"/>
            <a:chExt cx="4034907" cy="4095524"/>
          </a:xfrm>
          <a:effectLst>
            <a:outerShdw dist="1778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5" name="Group 11"/>
            <p:cNvGrpSpPr/>
            <p:nvPr/>
          </p:nvGrpSpPr>
          <p:grpSpPr>
            <a:xfrm>
              <a:off x="8804147" y="2324335"/>
              <a:ext cx="3519591" cy="4095524"/>
              <a:chOff x="0" y="0"/>
              <a:chExt cx="698500" cy="812800"/>
            </a:xfrm>
          </p:grpSpPr>
          <p:sp>
            <p:nvSpPr>
              <p:cNvPr id="6" name="Freeform 12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l="-37327" r="-37327"/>
                </a:stretch>
              </a:blipFill>
              <a:ln w="38100" cap="sq">
                <a:gradFill>
                  <a:gsLst>
                    <a:gs pos="0">
                      <a:srgbClr val="5960DC">
                        <a:alpha val="100000"/>
                      </a:srgbClr>
                    </a:gs>
                    <a:gs pos="100000">
                      <a:srgbClr val="FF99FF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</p:grpSp>
        <p:grpSp>
          <p:nvGrpSpPr>
            <p:cNvPr id="7" name="Group 14"/>
            <p:cNvGrpSpPr/>
            <p:nvPr/>
          </p:nvGrpSpPr>
          <p:grpSpPr>
            <a:xfrm>
              <a:off x="8288831" y="3017596"/>
              <a:ext cx="1030630" cy="1030630"/>
              <a:chOff x="0" y="0"/>
              <a:chExt cx="812800" cy="812800"/>
            </a:xfrm>
          </p:grpSpPr>
          <p:sp>
            <p:nvSpPr>
              <p:cNvPr id="8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9" name="TextBox 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/>
        </p:nvSpPr>
        <p:spPr>
          <a:xfrm>
            <a:off x="1687424" y="120593"/>
            <a:ext cx="3563796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FAÇA</a:t>
            </a:r>
            <a:endParaRPr sz="96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595745" y="1940921"/>
            <a:ext cx="11111345" cy="78314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b="1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production</a:t>
            </a:r>
            <a:r>
              <a:rPr lang="pt-BR" sz="4000" b="1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595744" y="5167544"/>
            <a:ext cx="11111345" cy="78319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e.g.: 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example_production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Freeform 5"/>
          <p:cNvSpPr/>
          <p:nvPr/>
        </p:nvSpPr>
        <p:spPr>
          <a:xfrm>
            <a:off x="0" y="13928"/>
            <a:ext cx="1687424" cy="1801659"/>
          </a:xfrm>
          <a:custGeom>
            <a:avLst/>
            <a:gdLst/>
            <a:ahLst/>
            <a:cxnLst/>
            <a:rect l="l" t="t" r="r" b="b"/>
            <a:pathLst>
              <a:path w="4744972" h="4744972">
                <a:moveTo>
                  <a:pt x="0" y="0"/>
                </a:moveTo>
                <a:lnTo>
                  <a:pt x="4744972" y="0"/>
                </a:lnTo>
                <a:lnTo>
                  <a:pt x="4744972" y="4744972"/>
                </a:lnTo>
                <a:lnTo>
                  <a:pt x="0" y="4744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7"/>
          <p:cNvSpPr txBox="1"/>
          <p:nvPr/>
        </p:nvSpPr>
        <p:spPr>
          <a:xfrm>
            <a:off x="1687424" y="120593"/>
            <a:ext cx="4643038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Revisão</a:t>
            </a:r>
            <a:endParaRPr sz="96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7" name="Google Shape;137;p7"/>
          <p:cNvSpPr/>
          <p:nvPr/>
        </p:nvSpPr>
        <p:spPr>
          <a:xfrm>
            <a:off x="595745" y="1940921"/>
            <a:ext cx="11111345" cy="146423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{{actv1_wrap_up}}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/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a) 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{{opt1_correct}}        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b) 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opt2}}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7" descr="Back In Time Vector Art PNG Images | Free Download On Pngtre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2474" y="-100764"/>
            <a:ext cx="2012372" cy="201237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39" name="Google Shape;139;p7"/>
          <p:cNvSpPr/>
          <p:nvPr/>
        </p:nvSpPr>
        <p:spPr>
          <a:xfrm>
            <a:off x="1515230" y="2646409"/>
            <a:ext cx="1136073" cy="7342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/>
          <p:nvPr/>
        </p:nvSpPr>
        <p:spPr>
          <a:xfrm>
            <a:off x="651163" y="3631176"/>
            <a:ext cx="11111345" cy="146423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actv2_wrap_up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</a:p>
          <a:p>
            <a:pPr lvl="0" algn="ctr"/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) 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opt1.1}}             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b) 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opt2.2_correct}}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5746375" y="4361116"/>
            <a:ext cx="1136073" cy="7342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623454" y="5279867"/>
            <a:ext cx="11111345" cy="146423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actv3_wrap_up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</a:p>
          <a:p>
            <a:pPr lvl="0" algn="ctr"/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) 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opt3.1_correct}}     </a:t>
            </a:r>
            <a:r>
              <a:rPr lang="pt-BR" sz="4000" dirty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b) {{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opt3.2}}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3024716" y="6009807"/>
            <a:ext cx="1136073" cy="7342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F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95845" y="269972"/>
            <a:ext cx="2295845" cy="274358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1326892" y="2456548"/>
            <a:ext cx="10132902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600" b="1" dirty="0" smtClean="0">
                <a:solidFill>
                  <a:srgbClr val="1F2374"/>
                </a:solidFill>
                <a:latin typeface="Impact"/>
                <a:ea typeface="Impact"/>
                <a:cs typeface="Impact"/>
                <a:sym typeface="Impact"/>
              </a:rPr>
              <a:t>PARA CASA</a:t>
            </a:r>
            <a:endParaRPr sz="16600" b="1" dirty="0">
              <a:solidFill>
                <a:srgbClr val="1F237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579763" y="4711830"/>
            <a:ext cx="11111345" cy="78319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762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dist="190500" dir="2700000" algn="tl" rotWithShape="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{{</a:t>
            </a:r>
            <a:r>
              <a:rPr lang="pt-BR" sz="4000" dirty="0" err="1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homework</a:t>
            </a:r>
            <a:r>
              <a:rPr lang="pt-BR" sz="4000" dirty="0" smtClean="0">
                <a:solidFill>
                  <a:srgbClr val="7168E0"/>
                </a:solidFill>
                <a:latin typeface="Calibri"/>
                <a:ea typeface="Calibri"/>
                <a:cs typeface="Calibri"/>
                <a:sym typeface="Calibri"/>
              </a:rPr>
              <a:t>}}</a:t>
            </a:r>
            <a:endParaRPr sz="4000" dirty="0">
              <a:solidFill>
                <a:srgbClr val="7168E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" name="Agrupar 5"/>
          <p:cNvGrpSpPr/>
          <p:nvPr/>
        </p:nvGrpSpPr>
        <p:grpSpPr>
          <a:xfrm>
            <a:off x="4922502" y="269972"/>
            <a:ext cx="2941681" cy="2941681"/>
            <a:chOff x="3163288" y="6350000"/>
            <a:chExt cx="2941681" cy="2941681"/>
          </a:xfrm>
        </p:grpSpPr>
        <p:grpSp>
          <p:nvGrpSpPr>
            <p:cNvPr id="7" name="Group 4"/>
            <p:cNvGrpSpPr/>
            <p:nvPr/>
          </p:nvGrpSpPr>
          <p:grpSpPr>
            <a:xfrm>
              <a:off x="3163288" y="6350000"/>
              <a:ext cx="2941681" cy="2941681"/>
              <a:chOff x="0" y="0"/>
              <a:chExt cx="812800" cy="812800"/>
            </a:xfrm>
          </p:grpSpPr>
          <p:sp>
            <p:nvSpPr>
              <p:cNvPr id="13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960DC"/>
                </a:solidFill>
                <a:prstDash val="solid"/>
                <a:miter/>
              </a:ln>
            </p:spPr>
          </p:sp>
          <p:sp>
            <p:nvSpPr>
              <p:cNvPr id="14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325429" y="6512141"/>
              <a:ext cx="2617400" cy="2617400"/>
              <a:chOff x="0" y="0"/>
              <a:chExt cx="812800" cy="812800"/>
            </a:xfrm>
          </p:grpSpPr>
          <p:sp>
            <p:nvSpPr>
              <p:cNvPr id="12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25046" r="-25046"/>
                </a:stretch>
              </a:blipFill>
              <a:ln w="28575" cap="sq">
                <a:gradFill>
                  <a:gsLst>
                    <a:gs pos="0">
                      <a:srgbClr val="5960DC">
                        <a:alpha val="100000"/>
                      </a:srgbClr>
                    </a:gs>
                    <a:gs pos="100000">
                      <a:srgbClr val="FF99FF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3255184" y="6867490"/>
              <a:ext cx="666072" cy="66607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79</Words>
  <Application>Microsoft Office PowerPoint</Application>
  <PresentationFormat>Widescreen</PresentationFormat>
  <Paragraphs>22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Teacher</dc:creator>
  <cp:lastModifiedBy>Teacher</cp:lastModifiedBy>
  <cp:revision>16</cp:revision>
  <dcterms:created xsi:type="dcterms:W3CDTF">2024-10-14T16:18:30Z</dcterms:created>
  <dcterms:modified xsi:type="dcterms:W3CDTF">2025-05-12T23:07:06Z</dcterms:modified>
</cp:coreProperties>
</file>